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42bacddf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42bacddf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8cb2cdd7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8cb2cdd7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34b89fd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34b89fd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a6b2e00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a6b2e00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4b89f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34b89f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e7091708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e7091708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245449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0245449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34b89fd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34b89fd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42bacddf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42bacddf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709170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e709170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e7091708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e7091708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Django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two-day hands on workshop on Django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0" y="50"/>
            <a:ext cx="4572000" cy="5143500"/>
          </a:xfrm>
          <a:prstGeom prst="rect">
            <a:avLst/>
          </a:prstGeom>
          <a:solidFill>
            <a:srgbClr val="FFFFFF">
              <a:alpha val="8214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:authority: gnit.ac.in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:method: GET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:path: /gnit-about-us/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:scheme: https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accept: text/html,...,image/webp,image/apng,...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accept-encoding: gzip, deflate, br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accept-language: en-GB,en-US;...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cookie: PHPSESSID=b70a1cd40dee1ef9f610f1a780494a21</a:t>
            </a:r>
            <a:endParaRPr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sec-ch-ua: "Not_A Brand";v="99", "Google Chrome";v="109", "Chromium";v="109"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sec-ch-ua-mobile: ?0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sec-ch-ua-platform: "Linux"</a:t>
            </a:r>
            <a:endParaRPr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user-agent: Mozilla/5.0 (X11; Linux x86_64) AppleWebKit/537.36 (KHTML, like Gecko) Chrome/109.0.0.0 Safari/537.36</a:t>
            </a:r>
            <a:endParaRPr sz="11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572000" y="50"/>
            <a:ext cx="4572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status: 200 (OK)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content-encoding: gzip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content-type: text/html; charset=UTF-8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wpo-cache-status: cached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server: Apache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x-powered-by: PHP/7.3.33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+ the HTML page…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35329" l="0" r="55952" t="0"/>
          <a:stretch/>
        </p:blipFill>
        <p:spPr>
          <a:xfrm>
            <a:off x="5779524" y="2588450"/>
            <a:ext cx="3364477" cy="2555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2023200" y="2040000"/>
            <a:ext cx="50976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Break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6" name="Google Shape;14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7" name="Google Shape;147;p2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JavaScript != Java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6476587" cy="388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5" name="Google Shape;155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617200" y="1800300"/>
            <a:ext cx="3909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Practical html, css js (pattern) + post and cookies (auth)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225" y="2788525"/>
            <a:ext cx="2103050" cy="2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25" y="431850"/>
            <a:ext cx="1627049" cy="16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2855399" y="2147400"/>
            <a:ext cx="34332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83200" y="984450"/>
            <a:ext cx="4288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"title"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"title 1"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"url"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"https://via.placeholder.com…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"thumbnailUrl"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"https://via.placeholder.com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"title"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"title 2"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"url"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"https://via.placeholder.com…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"thumbnailUrl"</a:t>
            </a: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0"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"https://via.placeholder.com…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3858450" y="2291250"/>
            <a:ext cx="1427100" cy="7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125" y="1689298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675" y="1690123"/>
            <a:ext cx="1427100" cy="14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5736000" y="3206423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7444725" y="3206423"/>
            <a:ext cx="10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283200" y="584250"/>
            <a:ext cx="5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Modern web (web 2.0)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1587750" y="4153325"/>
            <a:ext cx="16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JSON from server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527125" y="4049425"/>
            <a:ext cx="313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Rendered HTML using a Front End framework (or a mobile app widget)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2892900" y="1971899"/>
            <a:ext cx="3358200" cy="1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Thank</a:t>
            </a:r>
            <a:r>
              <a:rPr lang="en">
                <a:solidFill>
                  <a:schemeClr val="accent5"/>
                </a:solidFill>
              </a:rPr>
              <a:t>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2023200" y="2040000"/>
            <a:ext cx="50976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Final app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Why?</a:t>
            </a:r>
            <a:endParaRPr sz="48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610413"/>
            <a:ext cx="32235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Easy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(visual medium).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It’s everywhere.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++opportunities;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Hackathons.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Freelance.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Projects.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Roboto Mono"/>
                <a:ea typeface="Roboto Mono"/>
                <a:cs typeface="Roboto Mono"/>
                <a:sym typeface="Roboto Mono"/>
              </a:rPr>
              <a:t>Goes on…</a:t>
            </a:r>
            <a:endParaRPr b="0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75" y="1543325"/>
            <a:ext cx="3223525" cy="245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83100" y="712150"/>
            <a:ext cx="86223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</a:t>
            </a:r>
            <a:r>
              <a:rPr lang="en">
                <a:solidFill>
                  <a:schemeClr val="accent5"/>
                </a:solidFill>
              </a:rPr>
              <a:t>X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283100" y="1569900"/>
            <a:ext cx="4800900" cy="20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 good starting point (high level).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Easy.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Secure.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atteries-included (feature packed).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Less dev time.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Does it really matter?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27" y="2038363"/>
            <a:ext cx="3062451" cy="10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428950" y="2063850"/>
            <a:ext cx="36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265" y="-36650"/>
            <a:ext cx="4954734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7"/>
          <p:cNvSpPr txBox="1"/>
          <p:nvPr/>
        </p:nvSpPr>
        <p:spPr>
          <a:xfrm>
            <a:off x="550925" y="1786800"/>
            <a:ext cx="347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Concept</a:t>
            </a:r>
            <a:r>
              <a:rPr b="1" lang="en" sz="4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matters!</a:t>
            </a:r>
            <a:endParaRPr b="1" sz="4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2855399" y="2147400"/>
            <a:ext cx="34332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12" name="Google Shape;11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641200" y="1936500"/>
            <a:ext cx="38616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Practical Python!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8225" y="2788525"/>
            <a:ext cx="2103050" cy="21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25" y="431850"/>
            <a:ext cx="1627049" cy="162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2855399" y="2147400"/>
            <a:ext cx="34332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283100" y="1641900"/>
            <a:ext cx="72732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(HTTP)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